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5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4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3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5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5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3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5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5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1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3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05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99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66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36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88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2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A0EF9A-C2B5-D649-B64A-0662351E7838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FDEB37E-44B4-7744-9E6B-3E4AA330F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1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7397-E5E4-C742-88AE-2AA43950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Cleaning Agents in Housekeeping ………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2ED27-BEAE-254F-96A6-B7B55F7F8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cleaning agents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9424EE-FC5C-5A45-814B-2D95513AD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2176902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Detergents</a:t>
            </a:r>
          </a:p>
          <a:p>
            <a:r>
              <a:rPr lang="en-US" dirty="0"/>
              <a:t>Acid cleaners</a:t>
            </a:r>
          </a:p>
          <a:p>
            <a:r>
              <a:rPr lang="en-US" dirty="0"/>
              <a:t>Solvent cleaners</a:t>
            </a:r>
          </a:p>
          <a:p>
            <a:r>
              <a:rPr lang="en-US" dirty="0"/>
              <a:t>Disinfectants</a:t>
            </a:r>
          </a:p>
          <a:p>
            <a:r>
              <a:rPr lang="en-US" dirty="0"/>
              <a:t>Deodorants</a:t>
            </a:r>
          </a:p>
          <a:p>
            <a:r>
              <a:rPr lang="en-US" dirty="0"/>
              <a:t>Laundry Aids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108A4-B78E-1A4D-8C5C-7CE49BE12C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CLEANING AGENTS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A01E79-C9D2-3F42-9384-C7F336692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933882"/>
            <a:ext cx="3899798" cy="1909582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Polishes</a:t>
            </a:r>
          </a:p>
          <a:p>
            <a:r>
              <a:rPr lang="en-US" dirty="0"/>
              <a:t>Floor Seals</a:t>
            </a:r>
          </a:p>
          <a:p>
            <a:r>
              <a:rPr lang="en-US" dirty="0"/>
              <a:t>Abrasive.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5A1D3A-CC34-1241-B830-0EF06C659C62}"/>
              </a:ext>
            </a:extLst>
          </p:cNvPr>
          <p:cNvSpPr txBox="1"/>
          <p:nvPr/>
        </p:nvSpPr>
        <p:spPr>
          <a:xfrm>
            <a:off x="7100888" y="5643563"/>
            <a:ext cx="2283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MR. AMIT KAUSHIK</a:t>
            </a:r>
          </a:p>
        </p:txBody>
      </p:sp>
    </p:spTree>
    <p:extLst>
      <p:ext uri="{BB962C8B-B14F-4D97-AF65-F5344CB8AC3E}">
        <p14:creationId xmlns:p14="http://schemas.microsoft.com/office/powerpoint/2010/main" val="345829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297F78-ED83-6149-8347-69CFC5E73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3388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4F9B6-6326-7545-93E9-5DAC5E78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0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2A54A2-4E87-724E-99F0-BC22D1D6E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13A89A-688E-F54F-B08F-BC9BAB671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48157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D7AC98-084A-F449-9C8A-AC20BDAD3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3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8D5C9-AE68-C74D-A8EC-0473CD87B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7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02B91A-02BE-9D47-AB5E-7B0B40405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90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40D024-A990-6242-8D90-E69F5E7E2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3946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1B3001-B6D1-014A-B974-67FB25451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13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269E2-91F5-6448-94AE-B1E672C33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20E22-3DFD-B34B-AEE7-EE3E1B458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3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BC943-0D19-C148-A16F-C6E200525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34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6E5BA-EDBD-6A45-A11E-0E1348432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78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4AA8D-E633-CD46-86A5-67951EA5D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13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3C064-C3D5-6045-92B2-E93860DA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78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CA3F9D-5562-5E42-897D-5B983AB2C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37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3BAC0-A201-9D48-B75B-AE71ACC8760A}"/>
              </a:ext>
            </a:extLst>
          </p:cNvPr>
          <p:cNvSpPr/>
          <p:nvPr/>
        </p:nvSpPr>
        <p:spPr>
          <a:xfrm>
            <a:off x="1520519" y="2753023"/>
            <a:ext cx="915096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3800" dirty="0">
                <a:ln w="0"/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 </a:t>
            </a:r>
            <a:endParaRPr lang="en-GB" sz="13800" b="0" cap="none" spc="0" dirty="0">
              <a:ln w="0"/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415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{0226A1A3-F658-904F-A55C-8655D02038B3}tf10001076</Template>
  <TotalTime>35</TotalTime>
  <Words>31</Words>
  <Application>Microsoft Macintosh PowerPoint</Application>
  <PresentationFormat>Widescreen</PresentationFormat>
  <Paragraphs>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 Boardroom</vt:lpstr>
      <vt:lpstr>Cleaning Agents in Housekeeping ………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Cleaning Agents in Housekeeping ………</dc:title>
  <dc:creator>Gaurav Bhardwaj</dc:creator>
  <cp:lastModifiedBy>Gaurav Bhardwaj</cp:lastModifiedBy>
  <cp:revision>4</cp:revision>
  <dcterms:created xsi:type="dcterms:W3CDTF">2020-03-30T04:25:15Z</dcterms:created>
  <dcterms:modified xsi:type="dcterms:W3CDTF">2020-03-30T05:00:59Z</dcterms:modified>
</cp:coreProperties>
</file>